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137846d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7137846d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7137846d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7137846d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79f7045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79f7045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79f70450f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79f70450f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Alert is a non-functional requirement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79f70450f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79f70450f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79f70450f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79f70450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79f70450f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79f70450f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79f70450f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79f70450f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7e1843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7e1843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79f70450f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79f70450f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7db6974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7db6974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79f70450f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79f70450f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79f70450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79f70450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9f70450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79f70450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9f7045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9f7045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9f7045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79f7045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9f7045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9f7045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7137846d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7137846d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9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pmjs.com/package/covid19-api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557250" y="553950"/>
            <a:ext cx="5900700" cy="9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latin typeface="Comic Sans MS"/>
                <a:ea typeface="Comic Sans MS"/>
                <a:cs typeface="Comic Sans MS"/>
                <a:sym typeface="Comic Sans MS"/>
              </a:rPr>
              <a:t>FIT2101 TEAM 5</a:t>
            </a:r>
            <a:endParaRPr sz="5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3194100" y="1513650"/>
            <a:ext cx="27558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Comic Sans MS"/>
                <a:ea typeface="Comic Sans MS"/>
                <a:cs typeface="Comic Sans MS"/>
                <a:sym typeface="Comic Sans MS"/>
              </a:rPr>
              <a:t>Members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3004200" y="2337200"/>
            <a:ext cx="3135600" cy="24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100">
                <a:latin typeface="Comic Sans MS"/>
                <a:ea typeface="Comic Sans MS"/>
                <a:cs typeface="Comic Sans MS"/>
                <a:sym typeface="Comic Sans MS"/>
              </a:rPr>
              <a:t>Scrum Master</a:t>
            </a:r>
            <a:endParaRPr i="1" sz="1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Ooi Yi Sen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100">
                <a:latin typeface="Comic Sans MS"/>
                <a:ea typeface="Comic Sans MS"/>
                <a:cs typeface="Comic Sans MS"/>
                <a:sym typeface="Comic Sans MS"/>
              </a:rPr>
              <a:t>Product Owner</a:t>
            </a:r>
            <a:endParaRPr i="1" sz="1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Jun Hoe San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100">
                <a:latin typeface="Comic Sans MS"/>
                <a:ea typeface="Comic Sans MS"/>
                <a:cs typeface="Comic Sans MS"/>
                <a:sym typeface="Comic Sans MS"/>
              </a:rPr>
              <a:t>Team Front-End</a:t>
            </a:r>
            <a:endParaRPr i="1" sz="1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00">
                <a:latin typeface="Comic Sans MS"/>
                <a:ea typeface="Comic Sans MS"/>
                <a:cs typeface="Comic Sans MS"/>
                <a:sym typeface="Comic Sans MS"/>
              </a:rPr>
              <a:t>J</a:t>
            </a: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oel Yang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Khant Hla Shwe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Ooi Yi Sen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GB" sz="1100">
                <a:latin typeface="Comic Sans MS"/>
                <a:ea typeface="Comic Sans MS"/>
                <a:cs typeface="Comic Sans MS"/>
                <a:sym typeface="Comic Sans MS"/>
              </a:rPr>
              <a:t>Team Back-End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Chan Wai Han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Jun Hoe San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>
                <a:latin typeface="Comic Sans MS"/>
                <a:ea typeface="Comic Sans MS"/>
                <a:cs typeface="Comic Sans MS"/>
                <a:sym typeface="Comic Sans MS"/>
              </a:rPr>
              <a:t>Mohammed Abidur Rashid</a:t>
            </a:r>
            <a:endParaRPr sz="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0" name="Google Shape;70;p13"/>
          <p:cNvCxnSpPr/>
          <p:nvPr/>
        </p:nvCxnSpPr>
        <p:spPr>
          <a:xfrm>
            <a:off x="2100300" y="2205775"/>
            <a:ext cx="4943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776" y="449949"/>
            <a:ext cx="1124886" cy="1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800" y="2897900"/>
            <a:ext cx="1124900" cy="11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61075" y="2897900"/>
            <a:ext cx="1124900" cy="1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25" y="787375"/>
            <a:ext cx="7439124" cy="34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205775" y="4506350"/>
            <a:ext cx="77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“As a client, I want to have an admin page to access the data of my users easily”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1361675" y="1231050"/>
            <a:ext cx="516600" cy="3021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 rot="10800000">
            <a:off x="1984650" y="1317750"/>
            <a:ext cx="647700" cy="12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39825" y="66375"/>
            <a:ext cx="30000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63" y="739850"/>
            <a:ext cx="8740876" cy="18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58825" y="2853850"/>
            <a:ext cx="825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client I want to be able to see the data of my users stored and presented neatly in my admin page. 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user data includes: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Email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Phone Number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Most recent login Date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Sign-up Date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Number of times user has logged in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Log Out </a:t>
            </a:r>
            <a:endParaRPr sz="30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75" y="841312"/>
            <a:ext cx="7099248" cy="346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7573150" y="1045225"/>
            <a:ext cx="660300" cy="3285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 rot="5400000">
            <a:off x="7579450" y="348525"/>
            <a:ext cx="647700" cy="12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1021300" y="4529250"/>
            <a:ext cx="69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“As a client I would like to logout so that I can login with a different account”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Log Out </a:t>
            </a:r>
            <a:endParaRPr sz="3000"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1685" l="494" r="554" t="7181"/>
          <a:stretch/>
        </p:blipFill>
        <p:spPr>
          <a:xfrm>
            <a:off x="1258125" y="1650350"/>
            <a:ext cx="6623650" cy="19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177" y="89025"/>
            <a:ext cx="603950" cy="6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258125" y="3998075"/>
            <a:ext cx="63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Non-functional requirement    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‘’As a user I would like to be notified that my actions that are 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successful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’’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Log Out </a:t>
            </a:r>
            <a:endParaRPr sz="30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06" y="649725"/>
            <a:ext cx="5160600" cy="40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908" y="889308"/>
            <a:ext cx="2079875" cy="10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>
            <p:ph type="ctrTitle"/>
          </p:nvPr>
        </p:nvSpPr>
        <p:spPr>
          <a:xfrm>
            <a:off x="166675" y="1318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Definition of Done</a:t>
            </a:r>
            <a:endParaRPr b="1" sz="3000"/>
          </a:p>
        </p:txBody>
      </p:sp>
      <p:sp>
        <p:nvSpPr>
          <p:cNvPr id="179" name="Google Shape;179;p27"/>
          <p:cNvSpPr txBox="1"/>
          <p:nvPr/>
        </p:nvSpPr>
        <p:spPr>
          <a:xfrm>
            <a:off x="734775" y="1062950"/>
            <a:ext cx="8046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works based on client’s requirements.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System works in whole functions without bugs and errors.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is reviewed by the Product Owner.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Website is proofread by the quality assurance team.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Newly added functionality is reviewed and accepted by the project owner.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features should not interfere with already existing features in ways where</a:t>
            </a: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it </a:t>
            </a: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disrupts the functionality of those features in one way or the other.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lphaUcPeriod"/>
            </a:pP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the tasks that are not completed fully are considered as not done until all the definition mentioned above are met.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Scope Change</a:t>
            </a:r>
            <a:endParaRPr sz="30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25" y="1724398"/>
            <a:ext cx="3012826" cy="169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/>
          <p:nvPr/>
        </p:nvSpPr>
        <p:spPr>
          <a:xfrm>
            <a:off x="3849900" y="2349150"/>
            <a:ext cx="1444200" cy="44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4">
            <a:alphaModFix/>
          </a:blip>
          <a:srcRect b="0" l="0" r="0" t="5222"/>
          <a:stretch/>
        </p:blipFill>
        <p:spPr>
          <a:xfrm>
            <a:off x="4181250" y="1724400"/>
            <a:ext cx="647700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050" y="1724400"/>
            <a:ext cx="3012824" cy="16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type="ctrTitle"/>
          </p:nvPr>
        </p:nvSpPr>
        <p:spPr>
          <a:xfrm>
            <a:off x="5873600" y="3551825"/>
            <a:ext cx="28077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1800"/>
              <a:t>JavaScript, HTML, CSS</a:t>
            </a:r>
            <a:endParaRPr b="1" i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Target Velocity</a:t>
            </a:r>
            <a:endParaRPr sz="30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075" y="89023"/>
            <a:ext cx="920575" cy="5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1153875"/>
            <a:ext cx="5486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63" y="294240"/>
            <a:ext cx="6917874" cy="45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ctrTitle"/>
          </p:nvPr>
        </p:nvSpPr>
        <p:spPr>
          <a:xfrm>
            <a:off x="3599700" y="544025"/>
            <a:ext cx="19446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</a:t>
            </a:r>
            <a:endParaRPr sz="3000"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763" y="1535900"/>
            <a:ext cx="5692477" cy="20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1101150" y="463550"/>
            <a:ext cx="6941700" cy="9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 u="sng">
                <a:latin typeface="Comic Sans MS"/>
                <a:ea typeface="Comic Sans MS"/>
                <a:cs typeface="Comic Sans MS"/>
                <a:sym typeface="Comic Sans MS"/>
              </a:rPr>
              <a:t>WHAT IS TO COME</a:t>
            </a:r>
            <a:endParaRPr sz="5200" u="sng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101150" y="1557125"/>
            <a:ext cx="4390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Sign Up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Error handling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 Page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Widgets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 Data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Admin page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 Out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Definition of Done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Scope Change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Target Velocity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388" y="697938"/>
            <a:ext cx="4849229" cy="36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Sign Up</a:t>
            </a:r>
            <a:endParaRPr sz="30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675" y="129824"/>
            <a:ext cx="479099" cy="4790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91575" y="4483900"/>
            <a:ext cx="73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client I would like users to signup so that I can gather their information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913" y="1082600"/>
            <a:ext cx="2435711" cy="30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914" y="1082600"/>
            <a:ext cx="2340177" cy="30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377" y="1082600"/>
            <a:ext cx="2435710" cy="303815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1332460" y="3541948"/>
            <a:ext cx="1440600" cy="288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599100" y="3447980"/>
            <a:ext cx="1945800" cy="382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6101422" y="3541948"/>
            <a:ext cx="1979700" cy="288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260900" y="229575"/>
            <a:ext cx="627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Handling Invalid User Inputs (NFR)</a:t>
            </a:r>
            <a:endParaRPr sz="2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922500" y="4393275"/>
            <a:ext cx="70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“As a user I would like to see alerts so that I know about the 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occurrence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errors”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63" y="585587"/>
            <a:ext cx="6376476" cy="39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575" y="549275"/>
            <a:ext cx="5577174" cy="35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Login</a:t>
            </a:r>
            <a:endParaRPr sz="3000"/>
          </a:p>
        </p:txBody>
      </p:sp>
      <p:sp>
        <p:nvSpPr>
          <p:cNvPr id="111" name="Google Shape;111;p18"/>
          <p:cNvSpPr txBox="1"/>
          <p:nvPr/>
        </p:nvSpPr>
        <p:spPr>
          <a:xfrm>
            <a:off x="0" y="4274675"/>
            <a:ext cx="81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‘’As a client I would like users to login to my application so that I can collect their information’’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63" y="649725"/>
            <a:ext cx="6921576" cy="338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Main Page</a:t>
            </a:r>
            <a:endParaRPr sz="3000"/>
          </a:p>
        </p:txBody>
      </p:sp>
      <p:sp>
        <p:nvSpPr>
          <p:cNvPr id="118" name="Google Shape;118;p19"/>
          <p:cNvSpPr txBox="1"/>
          <p:nvPr/>
        </p:nvSpPr>
        <p:spPr>
          <a:xfrm>
            <a:off x="92925" y="4256475"/>
            <a:ext cx="805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client would like the interface to have a 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light theme color 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 that it is pleasing to the eye”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 a client like to have widgets encapsulated in a dashboard so that it enhances visibility”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6052" l="7225" r="6760" t="4939"/>
          <a:stretch/>
        </p:blipFill>
        <p:spPr>
          <a:xfrm>
            <a:off x="4796088" y="1020375"/>
            <a:ext cx="2420025" cy="24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4094" l="3989" r="4090" t="4094"/>
          <a:stretch/>
        </p:blipFill>
        <p:spPr>
          <a:xfrm>
            <a:off x="1288513" y="1020375"/>
            <a:ext cx="2420025" cy="24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Non-live Data Widgets</a:t>
            </a:r>
            <a:endParaRPr sz="3000"/>
          </a:p>
        </p:txBody>
      </p:sp>
      <p:sp>
        <p:nvSpPr>
          <p:cNvPr id="126" name="Google Shape;126;p20"/>
          <p:cNvSpPr txBox="1"/>
          <p:nvPr/>
        </p:nvSpPr>
        <p:spPr>
          <a:xfrm>
            <a:off x="526225" y="3855450"/>
            <a:ext cx="720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“As a client I would like to see graphs and tables for my result so that  I can easily identify the data changes”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1" i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“As a user I would like my data displayed to be more readable” 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152400" y="89025"/>
            <a:ext cx="76881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Live </a:t>
            </a:r>
            <a:r>
              <a:rPr lang="en-GB" sz="3000"/>
              <a:t>Data Widgets</a:t>
            </a:r>
            <a:endParaRPr sz="3000"/>
          </a:p>
        </p:txBody>
      </p:sp>
      <p:sp>
        <p:nvSpPr>
          <p:cNvPr id="132" name="Google Shape;132;p21"/>
          <p:cNvSpPr txBox="1"/>
          <p:nvPr/>
        </p:nvSpPr>
        <p:spPr>
          <a:xfrm>
            <a:off x="861050" y="3664575"/>
            <a:ext cx="720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lt1"/>
                </a:solidFill>
              </a:rPr>
              <a:t>Covid Api link:</a:t>
            </a:r>
            <a:endParaRPr i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https://www.npmjs.com/package/covid19-api</a:t>
            </a:r>
            <a:endParaRPr i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lt1"/>
                </a:solidFill>
              </a:rPr>
              <a:t>Chart js:</a:t>
            </a:r>
            <a:endParaRPr i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 u="sng">
                <a:solidFill>
                  <a:schemeClr val="lt1"/>
                </a:solidFill>
              </a:rPr>
              <a:t>https://cdn.jsdelivr.net/npm/chart.js</a:t>
            </a:r>
            <a:endParaRPr i="1" sz="1600" u="sng">
              <a:solidFill>
                <a:schemeClr val="lt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900" y="1071587"/>
            <a:ext cx="2616425" cy="25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5">
            <a:alphaModFix/>
          </a:blip>
          <a:srcRect b="1234" l="0" r="0" t="0"/>
          <a:stretch/>
        </p:blipFill>
        <p:spPr>
          <a:xfrm>
            <a:off x="5183875" y="1071575"/>
            <a:ext cx="2616425" cy="24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